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6"/>
  </p:handoutMasterIdLst>
  <p:sldIdLst>
    <p:sldId id="256" r:id="rId4"/>
    <p:sldId id="282" r:id="rId5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-336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pPr/>
              <a:t>2/18/2017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=""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255373" y="2858528"/>
            <a:ext cx="11376454" cy="2166552"/>
          </a:xfrm>
        </p:spPr>
        <p:txBody>
          <a:bodyPr>
            <a:noAutofit/>
          </a:bodyPr>
          <a:lstStyle/>
          <a:p>
            <a:r>
              <a:rPr lang="en-US" sz="2800" smtClean="0"/>
              <a:t>Finding the lowest common ancestor of two nodes in a Binary Tree</a:t>
            </a:r>
            <a:br>
              <a:rPr lang="en-US" sz="2800" smtClean="0"/>
            </a:br>
            <a:r>
              <a:rPr lang="en-US" sz="2800" smtClean="0"/>
              <a:t/>
            </a:r>
            <a:br>
              <a:rPr lang="en-US" sz="2800" smtClean="0"/>
            </a:br>
            <a:r>
              <a:rPr lang="en-US" sz="2000" smtClean="0"/>
              <a:t>Presented by: Ivaylo Tsvetkov</a:t>
            </a:r>
            <a:br>
              <a:rPr lang="en-US" sz="2000" smtClean="0"/>
            </a:br>
            <a:r>
              <a:rPr lang="en-US" sz="2000" smtClean="0"/>
              <a:t>Date: 17.02.2017</a:t>
            </a:r>
            <a:br>
              <a:rPr lang="en-US" sz="2000" smtClean="0"/>
            </a:br>
            <a:r>
              <a:rPr lang="en-US" sz="2000" smtClean="0"/>
              <a:t>Sofia</a:t>
            </a:r>
            <a:endParaRPr lang="uk-UA" sz="200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z="4000" smtClean="0"/>
              <a:t>Demo One Presentation</a:t>
            </a:r>
            <a:endParaRPr lang="uk-UA" sz="4000"/>
          </a:p>
        </p:txBody>
      </p:sp>
    </p:spTree>
    <p:extLst>
      <p:ext uri="{BB962C8B-B14F-4D97-AF65-F5344CB8AC3E}">
        <p14:creationId xmlns=""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BINARY TREE HIERARCHY</a:t>
            </a:r>
            <a:endParaRPr lang="uk-UA" b="1" dirty="0"/>
          </a:p>
        </p:txBody>
      </p:sp>
      <p:sp>
        <p:nvSpPr>
          <p:cNvPr id="11" name="Rounded Rectangle 10"/>
          <p:cNvSpPr/>
          <p:nvPr/>
        </p:nvSpPr>
        <p:spPr>
          <a:xfrm>
            <a:off x="5363892" y="1305813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BORIS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8371344" y="2331725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SASHO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2370457" y="2385120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KARI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3178861" y="4883414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PAVEL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0042756" y="3650950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ROZA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6962599" y="3663004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MENTO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3881608" y="3667122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IVAYLO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767215" y="3671695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VLADY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10793608" y="4869546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KALOYAN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347036" y="4873814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DENY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7741754" y="4878084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NINA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6296770" y="4874420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ELENA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4620823" y="4878690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KRISTINA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1465239" y="4883565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VIKTORIA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25167" y="4887985"/>
            <a:ext cx="1359244" cy="560172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ALEKS</a:t>
            </a:r>
            <a:endParaRPr lang="bg-BG" dirty="0">
              <a:solidFill>
                <a:schemeClr val="bg1"/>
              </a:solidFill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 flipH="1">
            <a:off x="3766657" y="1879134"/>
            <a:ext cx="1543574" cy="511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761527" y="1862356"/>
            <a:ext cx="1551963" cy="5033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1476462" y="3011648"/>
            <a:ext cx="897622" cy="6123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733101" y="2978092"/>
            <a:ext cx="771787" cy="637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7642371" y="2961314"/>
            <a:ext cx="738231" cy="645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9739618" y="2919369"/>
            <a:ext cx="1023457" cy="671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713064" y="4303552"/>
            <a:ext cx="604008" cy="5368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1560352" y="4320330"/>
            <a:ext cx="562063" cy="51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3816991" y="4328719"/>
            <a:ext cx="562062" cy="5033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714613" y="4320330"/>
            <a:ext cx="562062" cy="5033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>
            <a:off x="6971251" y="4303552"/>
            <a:ext cx="461395" cy="51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7784983" y="4278385"/>
            <a:ext cx="587230" cy="51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10846965" y="4278385"/>
            <a:ext cx="645952" cy="5201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>
            <a:off x="9991288" y="4303552"/>
            <a:ext cx="604007" cy="5117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406405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993</TotalTime>
  <Words>33</Words>
  <Application>Microsoft Office PowerPoint</Application>
  <PresentationFormat>Custom</PresentationFormat>
  <Paragraphs>18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Тема Office</vt:lpstr>
      <vt:lpstr>1_Тема Office</vt:lpstr>
      <vt:lpstr>2_Тема Office</vt:lpstr>
      <vt:lpstr>Finding the lowest common ancestor of two nodes in a Binary Tree  Presented by: Ivaylo Tsvetkov Date: 17.02.2017 Sofia</vt:lpstr>
      <vt:lpstr>BINARY TREE HIERARCHY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Ivaylo Tsvetkov</cp:lastModifiedBy>
  <cp:revision>77</cp:revision>
  <dcterms:created xsi:type="dcterms:W3CDTF">2015-09-10T13:48:25Z</dcterms:created>
  <dcterms:modified xsi:type="dcterms:W3CDTF">2017-02-17T23:36:22Z</dcterms:modified>
</cp:coreProperties>
</file>

<file path=docProps/thumbnail.jpeg>
</file>